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5" r:id="rId1"/>
  </p:sldMasterIdLst>
  <p:notesMasterIdLst>
    <p:notesMasterId r:id="rId3"/>
  </p:notesMasterIdLst>
  <p:sldIdLst>
    <p:sldId id="256" r:id="rId2"/>
  </p:sldIdLst>
  <p:sldSz cx="6858000" cy="9144000" type="screen4x3"/>
  <p:notesSz cx="7104063" cy="10234613"/>
  <p:defaultTextStyle>
    <a:defPPr>
      <a:defRPr lang="th-TH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939D0F"/>
    <a:srgbClr val="CC9900"/>
    <a:srgbClr val="0845CE"/>
    <a:srgbClr val="66FF66"/>
    <a:srgbClr val="99FF66"/>
    <a:srgbClr val="008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794" autoAdjust="0"/>
  </p:normalViewPr>
  <p:slideViewPr>
    <p:cSldViewPr>
      <p:cViewPr>
        <p:scale>
          <a:sx n="90" d="100"/>
          <a:sy n="90" d="100"/>
        </p:scale>
        <p:origin x="-1158" y="82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773DB588-FB79-4D45-8DE2-70ABAB24A5B1}" type="datetimeFigureOut">
              <a:rPr lang="th-TH"/>
              <a:pPr>
                <a:defRPr/>
              </a:pPr>
              <a:t>22/05/60</a:t>
            </a:fld>
            <a:endParaRPr lang="th-TH"/>
          </a:p>
        </p:txBody>
      </p:sp>
      <p:sp>
        <p:nvSpPr>
          <p:cNvPr id="4" name="ตัวยึดรูปบนภาพนิ่ง 3"/>
          <p:cNvSpPr>
            <a:spLocks noGrp="1" noRot="1" noChangeAspect="1"/>
          </p:cNvSpPr>
          <p:nvPr>
            <p:ph type="sldImg" idx="2"/>
          </p:nvPr>
        </p:nvSpPr>
        <p:spPr>
          <a:xfrm>
            <a:off x="2114550" y="768350"/>
            <a:ext cx="2874963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pPr lvl="0"/>
            <a:endParaRPr lang="th-TH" noProof="0"/>
          </a:p>
        </p:txBody>
      </p:sp>
      <p:sp>
        <p:nvSpPr>
          <p:cNvPr id="5" name="ตัวยึด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711200" y="4860925"/>
            <a:ext cx="5683250" cy="4605338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th-TH" noProof="0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noProof="0" smtClean="0"/>
              <a:t>ระดับที่สอง</a:t>
            </a:r>
          </a:p>
          <a:p>
            <a:pPr lvl="2"/>
            <a:r>
              <a:rPr lang="th-TH" noProof="0" smtClean="0"/>
              <a:t>ระดับที่สาม</a:t>
            </a:r>
          </a:p>
          <a:p>
            <a:pPr lvl="3"/>
            <a:r>
              <a:rPr lang="th-TH" noProof="0" smtClean="0"/>
              <a:t>ระดับที่สี่</a:t>
            </a:r>
          </a:p>
          <a:p>
            <a:pPr lvl="4"/>
            <a:r>
              <a:rPr lang="th-TH" noProof="0" smtClean="0"/>
              <a:t>ระดับที่ห้า</a:t>
            </a:r>
            <a:endParaRPr lang="th-TH" noProof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117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1175"/>
          </a:xfrm>
          <a:prstGeom prst="rect">
            <a:avLst/>
          </a:prstGeom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latin typeface="Calibri" pitchFamily="34" charset="0"/>
                <a:cs typeface="Cordia New" pitchFamily="34" charset="-34"/>
              </a:defRPr>
            </a:lvl1pPr>
          </a:lstStyle>
          <a:p>
            <a:pPr>
              <a:defRPr/>
            </a:pPr>
            <a:fld id="{C14698AA-79E3-4726-BCED-02138BCF06C8}" type="slidenum">
              <a:rPr lang="th-TH" altLang="en-US"/>
              <a:pPr>
                <a:defRPr/>
              </a:pPr>
              <a:t>‹#›</a:t>
            </a:fld>
            <a:endParaRPr lang="th-TH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ตัวยึดรูปบนภาพนิ่ง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1" name="ตัวยึดบันทึกย่อ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z="1800" smtClean="0">
              <a:cs typeface="Cordia New" pitchFamily="34" charset="-34"/>
            </a:endParaRPr>
          </a:p>
        </p:txBody>
      </p:sp>
      <p:sp>
        <p:nvSpPr>
          <p:cNvPr id="7172" name="ตัวยึดหมายเลขภาพนิ่ง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9EFD09D-424A-4E71-A11D-F84D2DE41620}" type="slidenum">
              <a:rPr lang="th-TH" altLang="en-US" smtClean="0"/>
              <a:pPr/>
              <a:t>1</a:t>
            </a:fld>
            <a:endParaRPr lang="th-TH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9471" y="1027289"/>
            <a:ext cx="6065044" cy="44704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6000" spc="-9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5476" y="5597879"/>
            <a:ext cx="5190863" cy="2194560"/>
          </a:xfrm>
        </p:spPr>
        <p:txBody>
          <a:bodyPr/>
          <a:lstStyle>
            <a:lvl1pPr marL="0" indent="0" algn="l">
              <a:buNone/>
              <a:defRPr sz="2100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pPr>
              <a:defRPr/>
            </a:pPr>
            <a:fld id="{8BADD08C-F39E-4931-A9B7-D4F6104D0FDC}" type="datetimeFigureOut">
              <a:rPr lang="th-TH"/>
              <a:pPr>
                <a:defRPr/>
              </a:pPr>
              <a:t>22/05/60</a:t>
            </a:fld>
            <a:endParaRPr lang="th-TH"/>
          </a:p>
        </p:txBody>
      </p:sp>
      <p:sp>
        <p:nvSpPr>
          <p:cNvPr id="6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66B2E62-C85C-40A5-8E04-7DE80CDA186E}" type="slidenum">
              <a:rPr lang="th-TH" altLang="en-US"/>
              <a:pPr>
                <a:defRPr/>
              </a:pPr>
              <a:t>‹#›</a:t>
            </a:fld>
            <a:endParaRPr lang="th-TH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E8EB21-742A-422D-A43B-FFB6E818465E}" type="datetimeFigureOut">
              <a:rPr lang="th-TH"/>
              <a:pPr>
                <a:defRPr/>
              </a:pPr>
              <a:t>22/05/60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5B673D-F13A-4A5B-89BC-3F55D15ECC05}" type="slidenum">
              <a:rPr lang="th-TH" altLang="en-US"/>
              <a:pPr>
                <a:defRPr/>
              </a:pPr>
              <a:t>‹#›</a:t>
            </a:fld>
            <a:endParaRPr lang="th-TH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18473" y="927100"/>
            <a:ext cx="1478756" cy="6400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3983" y="952502"/>
            <a:ext cx="4350544" cy="72009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43E46A-6DC4-4312-BC87-E05D5B1AE888}" type="datetimeFigureOut">
              <a:rPr lang="th-TH"/>
              <a:pPr>
                <a:defRPr/>
              </a:pPr>
              <a:t>22/05/60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48A3E9-C038-4B10-BC2C-0DF8C202D315}" type="slidenum">
              <a:rPr lang="th-TH" altLang="en-US"/>
              <a:pPr>
                <a:defRPr/>
              </a:pPr>
              <a:t>‹#›</a:t>
            </a:fld>
            <a:endParaRPr lang="th-TH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3E3D2A-950A-4372-A41C-4965C388ACC8}" type="datetimeFigureOut">
              <a:rPr lang="th-TH"/>
              <a:pPr>
                <a:defRPr/>
              </a:pPr>
              <a:t>22/05/60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B077BA-0037-416C-9730-14351BBAE0B1}" type="slidenum">
              <a:rPr lang="th-TH" altLang="en-US"/>
              <a:pPr>
                <a:defRPr/>
              </a:pPr>
              <a:t>‹#›</a:t>
            </a:fld>
            <a:endParaRPr lang="th-TH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9471" y="1023225"/>
            <a:ext cx="6064187" cy="4474464"/>
          </a:xfrm>
        </p:spPr>
        <p:txBody>
          <a:bodyPr anchor="b"/>
          <a:lstStyle>
            <a:lvl1pPr>
              <a:lnSpc>
                <a:spcPct val="80000"/>
              </a:lnSpc>
              <a:defRPr sz="60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5475" y="5583033"/>
            <a:ext cx="5189792" cy="2194560"/>
          </a:xfrm>
        </p:spPr>
        <p:txBody>
          <a:bodyPr/>
          <a:lstStyle>
            <a:lvl1pPr marL="0" indent="0">
              <a:buNone/>
              <a:defRPr sz="2100">
                <a:solidFill>
                  <a:schemeClr val="tx1"/>
                </a:solidFill>
                <a:latin typeface="+mj-lt"/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D814CA-BDB0-45AD-B263-4DFB7D13DAB3}" type="datetimeFigureOut">
              <a:rPr lang="th-TH"/>
              <a:pPr>
                <a:defRPr/>
              </a:pPr>
              <a:t>22/05/60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4B0FBA-C8C9-4710-A400-D29CF5EB8693}" type="slidenum">
              <a:rPr lang="th-TH" altLang="en-US"/>
              <a:pPr>
                <a:defRPr/>
              </a:pPr>
              <a:t>‹#›</a:t>
            </a:fld>
            <a:endParaRPr lang="th-TH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0619" y="2657856"/>
            <a:ext cx="2854643" cy="5023104"/>
          </a:xfrm>
        </p:spPr>
        <p:txBody>
          <a:bodyPr/>
          <a:lstStyle>
            <a:lvl1pPr>
              <a:defRPr sz="1650"/>
            </a:lvl1pPr>
            <a:lvl2pPr>
              <a:defRPr sz="1425"/>
            </a:lvl2pPr>
            <a:lvl3pPr>
              <a:defRPr sz="1275"/>
            </a:lvl3pPr>
            <a:lvl4pPr>
              <a:defRPr sz="1125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68303" y="2657856"/>
            <a:ext cx="2854643" cy="5023104"/>
          </a:xfrm>
        </p:spPr>
        <p:txBody>
          <a:bodyPr/>
          <a:lstStyle>
            <a:lvl1pPr>
              <a:defRPr sz="1650"/>
            </a:lvl1pPr>
            <a:lvl2pPr>
              <a:defRPr sz="1425"/>
            </a:lvl2pPr>
            <a:lvl3pPr>
              <a:defRPr sz="1275"/>
            </a:lvl3pPr>
            <a:lvl4pPr>
              <a:defRPr sz="1125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621CF5-64A8-45A4-AD68-B51390049E6A}" type="datetimeFigureOut">
              <a:rPr lang="th-TH"/>
              <a:pPr>
                <a:defRPr/>
              </a:pPr>
              <a:t>22/05/60</a:t>
            </a:fld>
            <a:endParaRPr lang="th-TH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3CD5D1-EF76-4307-9E53-757FA6C32D79}" type="slidenum">
              <a:rPr lang="th-TH" altLang="en-US"/>
              <a:pPr>
                <a:defRPr/>
              </a:pPr>
              <a:t>‹#›</a:t>
            </a:fld>
            <a:endParaRPr lang="th-TH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619" y="2709334"/>
            <a:ext cx="2854643" cy="964533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5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0619" y="3648200"/>
            <a:ext cx="2854643" cy="4267200"/>
          </a:xfrm>
        </p:spPr>
        <p:txBody>
          <a:bodyPr/>
          <a:lstStyle>
            <a:lvl1pPr>
              <a:defRPr sz="1575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574732" y="2706624"/>
            <a:ext cx="2854643" cy="963168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500" b="0" cap="all" baseline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574732" y="3645408"/>
            <a:ext cx="2854643" cy="4267200"/>
          </a:xfrm>
        </p:spPr>
        <p:txBody>
          <a:bodyPr/>
          <a:lstStyle>
            <a:lvl1pPr>
              <a:defRPr sz="1575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E52F94-2D7A-40AD-A021-5FC4CF6A48D4}" type="datetimeFigureOut">
              <a:rPr lang="th-TH"/>
              <a:pPr>
                <a:defRPr/>
              </a:pPr>
              <a:t>22/05/60</a:t>
            </a:fld>
            <a:endParaRPr lang="th-TH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19CBFD-5F50-40CD-A889-BF6D20EAF36A}" type="slidenum">
              <a:rPr lang="th-TH" altLang="en-US"/>
              <a:pPr>
                <a:defRPr/>
              </a:pPr>
              <a:t>‹#›</a:t>
            </a:fld>
            <a:endParaRPr lang="th-TH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A37B8B-CC3C-4426-BB35-816870FBF8F7}" type="datetimeFigureOut">
              <a:rPr lang="th-TH"/>
              <a:pPr>
                <a:defRPr/>
              </a:pPr>
              <a:t>22/05/60</a:t>
            </a:fld>
            <a:endParaRPr lang="th-TH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160FEE-D687-4B19-8A2E-966C7DC4029C}" type="slidenum">
              <a:rPr lang="th-TH" altLang="en-US"/>
              <a:pPr>
                <a:defRPr/>
              </a:pPr>
              <a:t>‹#›</a:t>
            </a:fld>
            <a:endParaRPr lang="th-TH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2AB081-FE90-42C3-B332-F26D492CEAD0}" type="datetimeFigureOut">
              <a:rPr lang="th-TH"/>
              <a:pPr>
                <a:defRPr/>
              </a:pPr>
              <a:t>22/05/60</a:t>
            </a:fld>
            <a:endParaRPr lang="th-TH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AA16FD-C02C-4041-BB03-E9F787E2F41D}" type="slidenum">
              <a:rPr lang="th-TH" altLang="en-US"/>
              <a:pPr>
                <a:defRPr/>
              </a:pPr>
              <a:t>‹#›</a:t>
            </a:fld>
            <a:endParaRPr lang="th-TH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/>
          <p:nvPr/>
        </p:nvSpPr>
        <p:spPr>
          <a:xfrm>
            <a:off x="4286250" y="0"/>
            <a:ext cx="2571750" cy="9144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4647040" y="723043"/>
            <a:ext cx="1903095" cy="256032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27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" y="1016000"/>
            <a:ext cx="3429000" cy="6096000"/>
          </a:xfrm>
        </p:spPr>
        <p:txBody>
          <a:bodyPr/>
          <a:lstStyle>
            <a:lvl1pPr>
              <a:defRPr sz="1650"/>
            </a:lvl1pPr>
            <a:lvl2pPr>
              <a:defRPr sz="1425"/>
            </a:lvl2pPr>
            <a:lvl3pPr>
              <a:defRPr sz="1275"/>
            </a:lvl3pPr>
            <a:lvl4pPr>
              <a:defRPr sz="1125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55240" y="3349085"/>
            <a:ext cx="1911668" cy="4169316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5">
                <a:solidFill>
                  <a:srgbClr val="404040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03B5AE-BBFB-4272-BE9C-599AFF050A00}" type="datetimeFigureOut">
              <a:rPr lang="th-TH"/>
              <a:pPr>
                <a:defRPr/>
              </a:pPr>
              <a:t>22/05/60</a:t>
            </a:fld>
            <a:endParaRPr lang="th-TH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112664C-69BB-47D9-8C34-BFE041E4E51C}" type="slidenum">
              <a:rPr lang="th-TH" altLang="en-US"/>
              <a:pPr>
                <a:defRPr/>
              </a:pPr>
              <a:t>‹#›</a:t>
            </a:fld>
            <a:endParaRPr lang="th-TH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188" y="7224891"/>
            <a:ext cx="6064187" cy="817711"/>
          </a:xfrm>
        </p:spPr>
        <p:txBody>
          <a:bodyPr anchor="b"/>
          <a:lstStyle>
            <a:lvl1pPr>
              <a:lnSpc>
                <a:spcPct val="85000"/>
              </a:lnSpc>
              <a:defRPr sz="21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6858000" cy="7107936"/>
          </a:xfrm>
          <a:solidFill>
            <a:schemeClr val="accent1">
              <a:lumMod val="40000"/>
              <a:lumOff val="60000"/>
            </a:schemeClr>
          </a:solidFill>
        </p:spPr>
        <p:txBody>
          <a:bodyPr rtlCol="0">
            <a:normAutofit/>
          </a:bodyPr>
          <a:lstStyle>
            <a:lvl1pPr marL="0" indent="0" algn="ctr">
              <a:spcBef>
                <a:spcPts val="600"/>
              </a:spcBef>
              <a:buNone/>
              <a:defRPr sz="2400">
                <a:solidFill>
                  <a:srgbClr val="4D4D4D"/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0619" y="7879647"/>
            <a:ext cx="5191506" cy="711200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900"/>
              </a:spcBef>
              <a:buNone/>
              <a:defRPr sz="1050">
                <a:solidFill>
                  <a:srgbClr val="262626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pPr>
              <a:defRPr/>
            </a:pPr>
            <a:fld id="{CB0729C8-9443-484F-B849-2562D6A312BC}" type="datetimeFigureOut">
              <a:rPr lang="th-TH"/>
              <a:pPr>
                <a:defRPr/>
              </a:pPr>
              <a:t>22/05/60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F992B226-0D4E-478A-A7F6-5EA8E7522877}" type="slidenum">
              <a:rPr lang="th-TH" altLang="en-US"/>
              <a:pPr>
                <a:defRPr/>
              </a:pPr>
              <a:t>‹#›</a:t>
            </a:fld>
            <a:endParaRPr lang="th-TH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9888" y="666750"/>
            <a:ext cx="6059487" cy="2209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1000" y="2657475"/>
            <a:ext cx="6048375" cy="5021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5763" y="8550275"/>
            <a:ext cx="2314575" cy="304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713">
                <a:solidFill>
                  <a:schemeClr val="tx1">
                    <a:alpha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5CB6B43D-AD90-473A-BFD0-DBC542826DD1}" type="datetimeFigureOut">
              <a:rPr lang="th-TH"/>
              <a:pPr>
                <a:defRPr/>
              </a:pPr>
              <a:t>22/05/60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5763" y="8739188"/>
            <a:ext cx="2828925" cy="304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713" cap="all" baseline="0">
                <a:solidFill>
                  <a:schemeClr val="tx1">
                    <a:alpha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05375" y="7772400"/>
            <a:ext cx="1646238" cy="18637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6700">
                <a:solidFill>
                  <a:srgbClr val="50B4C8"/>
                </a:solidFill>
                <a:latin typeface="Calibri Light" pitchFamily="34" charset="0"/>
              </a:defRPr>
            </a:lvl1pPr>
          </a:lstStyle>
          <a:p>
            <a:pPr>
              <a:defRPr/>
            </a:pPr>
            <a:fld id="{0E47320D-4981-40DA-9152-760E0C237987}" type="slidenum">
              <a:rPr lang="th-TH" altLang="en-US"/>
              <a:pPr>
                <a:defRPr/>
              </a:pPr>
              <a:t>‹#›</a:t>
            </a:fld>
            <a:endParaRPr lang="th-TH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24" r:id="rId1"/>
    <p:sldLayoutId id="2147484116" r:id="rId2"/>
    <p:sldLayoutId id="2147484117" r:id="rId3"/>
    <p:sldLayoutId id="2147484118" r:id="rId4"/>
    <p:sldLayoutId id="2147484119" r:id="rId5"/>
    <p:sldLayoutId id="2147484120" r:id="rId6"/>
    <p:sldLayoutId id="2147484121" r:id="rId7"/>
    <p:sldLayoutId id="2147484125" r:id="rId8"/>
    <p:sldLayoutId id="2147484126" r:id="rId9"/>
    <p:sldLayoutId id="2147484122" r:id="rId10"/>
    <p:sldLayoutId id="2147484123" r:id="rId11"/>
  </p:sldLayoutIdLst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kern="1200" spc="-90">
          <a:solidFill>
            <a:schemeClr val="accent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Calibri Light" pitchFamily="34" charset="0"/>
          <a:cs typeface="Angsana New" pitchFamily="18" charset="-34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Calibri Light" pitchFamily="34" charset="0"/>
          <a:cs typeface="Angsana New" pitchFamily="18" charset="-34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Calibri Light" pitchFamily="34" charset="0"/>
          <a:cs typeface="Angsana New" pitchFamily="18" charset="-34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Calibri Light" pitchFamily="34" charset="0"/>
          <a:cs typeface="Angsana New" pitchFamily="18" charset="-34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Calibri Light" pitchFamily="34" charset="0"/>
          <a:cs typeface="Angsana New" pitchFamily="18" charset="-34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Calibri Light" pitchFamily="34" charset="0"/>
          <a:cs typeface="Angsana New" pitchFamily="18" charset="-34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Calibri Light" pitchFamily="34" charset="0"/>
          <a:cs typeface="Angsana New" pitchFamily="18" charset="-34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Calibri Light" pitchFamily="34" charset="0"/>
          <a:cs typeface="Angsana New" pitchFamily="18" charset="-34"/>
        </a:defRPr>
      </a:lvl9pPr>
    </p:titleStyle>
    <p:bodyStyle>
      <a:lvl1pPr marL="68263" indent="-68263" algn="l" defTabSz="685800" rtl="0" eaLnBrk="0" fontAlgn="base" hangingPunct="0">
        <a:lnSpc>
          <a:spcPct val="85000"/>
        </a:lnSpc>
        <a:spcBef>
          <a:spcPts val="975"/>
        </a:spcBef>
        <a:spcAft>
          <a:spcPct val="0"/>
        </a:spcAft>
        <a:buFont typeface="Arial" charset="0"/>
        <a:buChar char=" "/>
        <a:defRPr sz="3200" kern="1200">
          <a:solidFill>
            <a:srgbClr val="262626"/>
          </a:solidFill>
          <a:latin typeface="+mn-lt"/>
          <a:ea typeface="+mn-ea"/>
          <a:cs typeface="+mn-cs"/>
        </a:defRPr>
      </a:lvl1pPr>
      <a:lvl2pPr marL="204788" indent="-257175" algn="l" defTabSz="685800" rtl="0" eaLnBrk="0" fontAlgn="base" hangingPunct="0">
        <a:lnSpc>
          <a:spcPct val="85000"/>
        </a:lnSpc>
        <a:spcBef>
          <a:spcPts val="450"/>
        </a:spcBef>
        <a:spcAft>
          <a:spcPct val="0"/>
        </a:spcAft>
        <a:buFont typeface="Arial" charset="0"/>
        <a:buChar char=" "/>
        <a:defRPr sz="2800" kern="1200">
          <a:solidFill>
            <a:srgbClr val="262626"/>
          </a:solidFill>
          <a:latin typeface="+mn-lt"/>
          <a:ea typeface="+mn-ea"/>
          <a:cs typeface="+mn-cs"/>
        </a:defRPr>
      </a:lvl2pPr>
      <a:lvl3pPr marL="411163" indent="-411163" algn="l" defTabSz="685800" rtl="0" eaLnBrk="0" fontAlgn="base" hangingPunct="0">
        <a:lnSpc>
          <a:spcPct val="85000"/>
        </a:lnSpc>
        <a:spcBef>
          <a:spcPts val="450"/>
        </a:spcBef>
        <a:spcAft>
          <a:spcPct val="0"/>
        </a:spcAft>
        <a:buFont typeface="Arial" charset="0"/>
        <a:buChar char=" "/>
        <a:defRPr sz="1500" i="1" kern="1200">
          <a:solidFill>
            <a:srgbClr val="262626"/>
          </a:solidFill>
          <a:latin typeface="+mn-lt"/>
          <a:ea typeface="+mn-ea"/>
          <a:cs typeface="+mn-cs"/>
        </a:defRPr>
      </a:lvl3pPr>
      <a:lvl4pPr marL="615950" indent="-615950" algn="l" defTabSz="685800" rtl="0" eaLnBrk="0" fontAlgn="base" hangingPunct="0">
        <a:lnSpc>
          <a:spcPct val="85000"/>
        </a:lnSpc>
        <a:spcBef>
          <a:spcPts val="450"/>
        </a:spcBef>
        <a:spcAft>
          <a:spcPct val="0"/>
        </a:spcAft>
        <a:buFont typeface="Arial" charset="0"/>
        <a:buChar char=" "/>
        <a:defRPr sz="1300" kern="1200">
          <a:solidFill>
            <a:srgbClr val="262626"/>
          </a:solidFill>
          <a:latin typeface="+mn-lt"/>
          <a:ea typeface="+mn-ea"/>
          <a:cs typeface="+mn-cs"/>
        </a:defRPr>
      </a:lvl4pPr>
      <a:lvl5pPr marL="822325" indent="-822325" algn="l" defTabSz="685800" rtl="0" eaLnBrk="0" fontAlgn="base" hangingPunct="0">
        <a:lnSpc>
          <a:spcPct val="85000"/>
        </a:lnSpc>
        <a:spcBef>
          <a:spcPts val="450"/>
        </a:spcBef>
        <a:spcAft>
          <a:spcPct val="0"/>
        </a:spcAft>
        <a:buFont typeface="Arial" charset="0"/>
        <a:buChar char=" "/>
        <a:defRPr sz="1300" kern="1200">
          <a:solidFill>
            <a:srgbClr val="262626"/>
          </a:solidFill>
          <a:latin typeface="+mn-lt"/>
          <a:ea typeface="+mn-ea"/>
          <a:cs typeface="+mn-cs"/>
        </a:defRPr>
      </a:lvl5pPr>
      <a:lvl6pPr marL="900000" indent="-171450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3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050000" indent="-171450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3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200000" indent="-171450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3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350000" indent="-171450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3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3" name="กลุ่ม 22"/>
          <p:cNvGrpSpPr>
            <a:grpSpLocks/>
          </p:cNvGrpSpPr>
          <p:nvPr/>
        </p:nvGrpSpPr>
        <p:grpSpPr bwMode="auto">
          <a:xfrm>
            <a:off x="-71438" y="0"/>
            <a:ext cx="7197726" cy="1647825"/>
            <a:chOff x="-71462" y="142807"/>
            <a:chExt cx="7198247" cy="1647699"/>
          </a:xfrm>
        </p:grpSpPr>
        <p:grpSp>
          <p:nvGrpSpPr>
            <p:cNvPr id="5141" name="กลุ่ม 12"/>
            <p:cNvGrpSpPr>
              <a:grpSpLocks/>
            </p:cNvGrpSpPr>
            <p:nvPr/>
          </p:nvGrpSpPr>
          <p:grpSpPr bwMode="auto">
            <a:xfrm>
              <a:off x="-71462" y="214282"/>
              <a:ext cx="7198247" cy="1576224"/>
              <a:chOff x="0" y="357158"/>
              <a:chExt cx="7126264" cy="1576224"/>
            </a:xfrm>
          </p:grpSpPr>
          <p:sp>
            <p:nvSpPr>
              <p:cNvPr id="8" name="TextBox 7"/>
              <p:cNvSpPr txBox="1"/>
              <p:nvPr/>
            </p:nvSpPr>
            <p:spPr>
              <a:xfrm>
                <a:off x="0" y="1071436"/>
                <a:ext cx="6859068" cy="86194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th-TH" sz="2000" b="1" dirty="0">
                    <a:solidFill>
                      <a:srgbClr val="939D0F"/>
                    </a:solidFill>
                    <a:latin typeface="TH SarabunPSK" pitchFamily="34" charset="-34"/>
                    <a:cs typeface="TH SarabunPSK" pitchFamily="34" charset="-34"/>
                  </a:rPr>
                  <a:t>กรมทรัพยากรธรณี</a:t>
                </a:r>
              </a:p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th-TH" sz="1400" b="1" spc="-30" dirty="0">
                    <a:solidFill>
                      <a:srgbClr val="939D0F"/>
                    </a:solidFill>
                    <a:latin typeface="TH SarabunPSK" pitchFamily="34" charset="-34"/>
                    <a:cs typeface="TH SarabunPSK" pitchFamily="34" charset="-34"/>
                  </a:rPr>
                  <a:t>๗๕/๑๐ ถ.พระรามที่ ๖ ทุ่งพญาไท เขตราชเทวี กรุงเทพฯ ๑๐๔๐๐ โทรศัพท์ ๐-๒๖๒๑-๙๖๐๓ โทรสาร ๐-๒๖๒๑-๙๖๐๒ </a:t>
                </a:r>
                <a:r>
                  <a:rPr lang="en-US" sz="1400" b="1" spc="-30" dirty="0">
                    <a:solidFill>
                      <a:srgbClr val="939D0F"/>
                    </a:solidFill>
                    <a:latin typeface="TH SarabunPSK" pitchFamily="34" charset="-34"/>
                    <a:cs typeface="TH SarabunPSK" pitchFamily="34" charset="-34"/>
                  </a:rPr>
                  <a:t>www.dmr.go.th</a:t>
                </a:r>
                <a:endParaRPr lang="th-TH" sz="1400" b="1" spc="-30" dirty="0">
                  <a:solidFill>
                    <a:srgbClr val="939D0F"/>
                  </a:solidFill>
                  <a:latin typeface="TH SarabunPSK" pitchFamily="34" charset="-34"/>
                  <a:cs typeface="TH SarabunPSK" pitchFamily="34" charset="-34"/>
                </a:endParaRPr>
              </a:p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th-TH" sz="1600" b="1" dirty="0">
                  <a:latin typeface="TH SarabunPSK" pitchFamily="34" charset="-34"/>
                  <a:cs typeface="TH SarabunPSK" pitchFamily="34" charset="-34"/>
                </a:endParaRPr>
              </a:p>
            </p:txBody>
          </p:sp>
          <p:pic>
            <p:nvPicPr>
              <p:cNvPr id="5144" name="รูปภาพ 4" descr="logmnre.gif"/>
              <p:cNvPicPr>
                <a:picLocks noChangeAspect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267668" y="357158"/>
                <a:ext cx="812794" cy="92869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5145" name="รูปภาพ 5" descr="โลโก้กรม.png"/>
              <p:cNvPicPr>
                <a:picLocks noChangeAspect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5786454" y="500034"/>
                <a:ext cx="785818" cy="7858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069" name="TextBox 6"/>
              <p:cNvSpPr txBox="1">
                <a:spLocks noChangeArrowheads="1"/>
              </p:cNvSpPr>
              <p:nvPr/>
            </p:nvSpPr>
            <p:spPr bwMode="auto">
              <a:xfrm>
                <a:off x="1981963" y="714276"/>
                <a:ext cx="5144301" cy="4619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th-TH" sz="2400" b="1" dirty="0">
                    <a:solidFill>
                      <a:schemeClr val="accent6">
                        <a:lumMod val="50000"/>
                      </a:schemeClr>
                    </a:solidFill>
                    <a:latin typeface="TH SarabunPSK" pitchFamily="34" charset="-34"/>
                    <a:cs typeface="TH SarabunPSK" pitchFamily="34" charset="-34"/>
                  </a:rPr>
                  <a:t>กระทรวงทรัพยากรธรรมชาติและสิ่งแวดล้อม</a:t>
                </a:r>
              </a:p>
            </p:txBody>
          </p:sp>
          <p:cxnSp>
            <p:nvCxnSpPr>
              <p:cNvPr id="9" name="ตัวเชื่อมต่อตรง 8"/>
              <p:cNvCxnSpPr/>
              <p:nvPr/>
            </p:nvCxnSpPr>
            <p:spPr>
              <a:xfrm>
                <a:off x="286057" y="1712737"/>
                <a:ext cx="6214655" cy="1587"/>
              </a:xfrm>
              <a:prstGeom prst="line">
                <a:avLst/>
              </a:prstGeom>
              <a:ln w="38100" cmpd="thinThick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6" name="สี่เหลี่ยมผืนผ้า 15"/>
            <p:cNvSpPr/>
            <p:nvPr/>
          </p:nvSpPr>
          <p:spPr>
            <a:xfrm>
              <a:off x="1000179" y="142807"/>
              <a:ext cx="1071641" cy="1015922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th-TH" sz="6000" b="1" dirty="0">
                  <a:ln w="1905">
                    <a:noFill/>
                  </a:ln>
                  <a:solidFill>
                    <a:srgbClr val="0845C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H SarabunPSK" pitchFamily="34" charset="-34"/>
                  <a:cs typeface="TH SarabunPSK" pitchFamily="34" charset="-34"/>
                </a:rPr>
                <a:t>ข่าว</a:t>
              </a:r>
            </a:p>
          </p:txBody>
        </p:sp>
      </p:grpSp>
      <p:sp>
        <p:nvSpPr>
          <p:cNvPr id="25" name="Rectangle 14"/>
          <p:cNvSpPr/>
          <p:nvPr/>
        </p:nvSpPr>
        <p:spPr>
          <a:xfrm>
            <a:off x="71414" y="1571604"/>
            <a:ext cx="6643710" cy="49779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th-TH" sz="16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  <a:latin typeface="TH SarabunPSK" pitchFamily="34" charset="-34"/>
              <a:cs typeface="TH SarabunPSK" pitchFamily="34" charset="-34"/>
            </a:endParaRPr>
          </a:p>
          <a:p>
            <a:pPr algn="ctr" eaLnBrk="1" hangingPunct="1">
              <a:defRPr/>
            </a:pP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2852" y="1643042"/>
            <a:ext cx="6813550" cy="708025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th-TH" sz="2000" b="1" dirty="0" smtClean="0">
                <a:solidFill>
                  <a:srgbClr val="00206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กรมทรัพยากรธรณีหารือความร่วมมือทางวิชาการด้านธรณีวิทยาและทรัพยากรธรณีไทย-จีน</a:t>
            </a:r>
            <a:endParaRPr lang="en-GB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  <a:p>
            <a:pPr algn="ctr" eaLnBrk="1" hangingPunct="1">
              <a:defRPr/>
            </a:pPr>
            <a:endParaRPr lang="en-US" sz="2000" b="1" dirty="0">
              <a:solidFill>
                <a:srgbClr val="00206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3" name="Rectangle 14"/>
          <p:cNvSpPr/>
          <p:nvPr/>
        </p:nvSpPr>
        <p:spPr>
          <a:xfrm>
            <a:off x="0" y="8786842"/>
            <a:ext cx="6858000" cy="357158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th-TH" sz="16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  <a:latin typeface="TH SarabunPSK" pitchFamily="34" charset="-34"/>
              <a:cs typeface="TH SarabunPSK" pitchFamily="34" charset="-34"/>
            </a:endParaRPr>
          </a:p>
          <a:p>
            <a:pPr algn="ctr" eaLnBrk="1" hangingPunct="1">
              <a:defRPr/>
            </a:pP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88900" y="8805863"/>
            <a:ext cx="6769100" cy="338137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algn="r" eaLnBrk="1" hangingPunct="1">
              <a:defRPr/>
            </a:pPr>
            <a:r>
              <a:rPr lang="th-TH" sz="1600" b="1" i="1" dirty="0">
                <a:solidFill>
                  <a:srgbClr val="00206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กระทรวงทรัพยากรธรรมชาติและสิ่งแวดล้อม/กรมทรัพยากรธรณี วันที่ </a:t>
            </a:r>
            <a:r>
              <a:rPr lang="th-TH" sz="1600" b="1" i="1" dirty="0" smtClean="0">
                <a:solidFill>
                  <a:srgbClr val="00206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๒๒ พฤษภาคม </a:t>
            </a:r>
            <a:r>
              <a:rPr lang="th-TH" sz="1600" b="1" i="1" dirty="0">
                <a:solidFill>
                  <a:srgbClr val="00206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๒๕๖๐</a:t>
            </a:r>
            <a:endParaRPr lang="en-US" sz="1600" b="1" i="1" dirty="0">
              <a:solidFill>
                <a:srgbClr val="00206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85728" y="7638186"/>
            <a:ext cx="6357982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thaiDist">
              <a:tabLst>
                <a:tab pos="446088" algn="l"/>
              </a:tabLst>
              <a:defRPr/>
            </a:pPr>
            <a:r>
              <a:rPr lang="th-TH" sz="1600" spc="-50" dirty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th-TH" sz="1600" spc="-50" dirty="0" smtClean="0">
                <a:latin typeface="TH SarabunPSK" pitchFamily="34" charset="-34"/>
                <a:cs typeface="TH SarabunPSK" pitchFamily="34" charset="-34"/>
              </a:rPr>
              <a:t> ในวันจันทร์ที่ </a:t>
            </a:r>
            <a:r>
              <a:rPr lang="th-TH" sz="1600" spc="-50" dirty="0" smtClean="0">
                <a:latin typeface="TH SarabunPSK" pitchFamily="34" charset="-34"/>
                <a:cs typeface="TH SarabunPSK" pitchFamily="34" charset="-34"/>
              </a:rPr>
              <a:t>๒๒ </a:t>
            </a:r>
            <a:r>
              <a:rPr lang="th-TH" sz="1600" spc="-50" dirty="0" smtClean="0">
                <a:latin typeface="TH SarabunPSK" pitchFamily="34" charset="-34"/>
                <a:cs typeface="TH SarabunPSK" pitchFamily="34" charset="-34"/>
              </a:rPr>
              <a:t>พฤษภาคม </a:t>
            </a:r>
            <a:r>
              <a:rPr lang="th-TH" sz="1600" spc="-50" dirty="0" smtClean="0">
                <a:latin typeface="TH SarabunPSK" pitchFamily="34" charset="-34"/>
                <a:cs typeface="TH SarabunPSK" pitchFamily="34" charset="-34"/>
              </a:rPr>
              <a:t>๒๕๖๐ </a:t>
            </a:r>
            <a:r>
              <a:rPr lang="th-TH" sz="1600" spc="-50" dirty="0" smtClean="0">
                <a:latin typeface="TH SarabunPSK" pitchFamily="34" charset="-34"/>
                <a:cs typeface="TH SarabunPSK" pitchFamily="34" charset="-34"/>
              </a:rPr>
              <a:t>กรมทรัพยากรธรณีประชุมหารือความร่วมมือทางวิชาการด้านธรณีวิทยาและทรัพยากรธรณีไทย-จีน  ระหว่างกรมทรัพยากรธรณี และ ศูนย์วิจัยธรณีวิทยาเทือกเขาหินปูนนานาชาติ สาธาณรัฐประชาชนจีน ประกอบด้วย ความร่วมมือทางวิชาการด้านธรณีวิทยา ธรณีวิทยาสิ่งแวดล้อมและธรณีพิบัติภัย และการเตรียมการประเมินผลอุทยานสตูลเป็นอุทยานธรณีโลกของยูเนสโก ณ ห้องประชุม ชั้น </a:t>
            </a:r>
            <a:r>
              <a:rPr lang="th-TH" sz="1600" spc="-50" dirty="0" smtClean="0">
                <a:latin typeface="TH SarabunPSK" pitchFamily="34" charset="-34"/>
                <a:cs typeface="TH SarabunPSK" pitchFamily="34" charset="-34"/>
              </a:rPr>
              <a:t>๒ </a:t>
            </a:r>
            <a:r>
              <a:rPr lang="th-TH" sz="1600" spc="-50" dirty="0" smtClean="0">
                <a:latin typeface="TH SarabunPSK" pitchFamily="34" charset="-34"/>
                <a:cs typeface="TH SarabunPSK" pitchFamily="34" charset="-34"/>
              </a:rPr>
              <a:t>อาคารเพชร</a:t>
            </a:r>
            <a:endParaRPr lang="en-US" sz="1600" b="1" dirty="0"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24" name="Picture 23" descr="DSC_0054.jpg"/>
          <p:cNvPicPr>
            <a:picLocks noChangeAspect="1"/>
          </p:cNvPicPr>
          <p:nvPr/>
        </p:nvPicPr>
        <p:blipFill>
          <a:blip r:embed="rId5" cstate="print"/>
          <a:srcRect l="16937" r="11074"/>
          <a:stretch>
            <a:fillRect/>
          </a:stretch>
        </p:blipFill>
        <p:spPr>
          <a:xfrm>
            <a:off x="2500306" y="2214546"/>
            <a:ext cx="1857388" cy="1800000"/>
          </a:xfrm>
          <a:prstGeom prst="rect">
            <a:avLst/>
          </a:prstGeom>
        </p:spPr>
      </p:pic>
      <p:pic>
        <p:nvPicPr>
          <p:cNvPr id="26" name="Picture 25" descr="DSC_0056.jpg"/>
          <p:cNvPicPr>
            <a:picLocks noChangeAspect="1"/>
          </p:cNvPicPr>
          <p:nvPr/>
        </p:nvPicPr>
        <p:blipFill>
          <a:blip r:embed="rId6" cstate="print"/>
          <a:srcRect l="10920" r="13475"/>
          <a:stretch>
            <a:fillRect/>
          </a:stretch>
        </p:blipFill>
        <p:spPr>
          <a:xfrm>
            <a:off x="642918" y="3915008"/>
            <a:ext cx="1928826" cy="1800000"/>
          </a:xfrm>
          <a:prstGeom prst="rect">
            <a:avLst/>
          </a:prstGeom>
        </p:spPr>
      </p:pic>
      <p:pic>
        <p:nvPicPr>
          <p:cNvPr id="27" name="Picture 26" descr="DSC_0060.jpg"/>
          <p:cNvPicPr>
            <a:picLocks noChangeAspect="1"/>
          </p:cNvPicPr>
          <p:nvPr/>
        </p:nvPicPr>
        <p:blipFill>
          <a:blip r:embed="rId7" cstate="print"/>
          <a:srcRect l="14182" r="14908"/>
          <a:stretch>
            <a:fillRect/>
          </a:stretch>
        </p:blipFill>
        <p:spPr>
          <a:xfrm>
            <a:off x="2571744" y="3929058"/>
            <a:ext cx="1785950" cy="1800000"/>
          </a:xfrm>
          <a:prstGeom prst="rect">
            <a:avLst/>
          </a:prstGeom>
        </p:spPr>
      </p:pic>
      <p:pic>
        <p:nvPicPr>
          <p:cNvPr id="29" name="Picture 28" descr="DSC_0063.jpg"/>
          <p:cNvPicPr>
            <a:picLocks noChangeAspect="1"/>
          </p:cNvPicPr>
          <p:nvPr/>
        </p:nvPicPr>
        <p:blipFill>
          <a:blip r:embed="rId8" cstate="print"/>
          <a:srcRect l="21029" r="10626"/>
          <a:stretch>
            <a:fillRect/>
          </a:stretch>
        </p:blipFill>
        <p:spPr>
          <a:xfrm>
            <a:off x="4357694" y="2214546"/>
            <a:ext cx="1857388" cy="1800000"/>
          </a:xfrm>
          <a:prstGeom prst="rect">
            <a:avLst/>
          </a:prstGeom>
        </p:spPr>
      </p:pic>
      <p:pic>
        <p:nvPicPr>
          <p:cNvPr id="36" name="Picture 35" descr="DSC_0024.jpg"/>
          <p:cNvPicPr>
            <a:picLocks noChangeAspect="1"/>
          </p:cNvPicPr>
          <p:nvPr/>
        </p:nvPicPr>
        <p:blipFill>
          <a:blip r:embed="rId9" cstate="print"/>
          <a:srcRect r="5128"/>
          <a:stretch>
            <a:fillRect/>
          </a:stretch>
        </p:blipFill>
        <p:spPr>
          <a:xfrm>
            <a:off x="642918" y="5629520"/>
            <a:ext cx="2643206" cy="1800000"/>
          </a:xfrm>
          <a:prstGeom prst="rect">
            <a:avLst/>
          </a:prstGeom>
        </p:spPr>
      </p:pic>
      <p:pic>
        <p:nvPicPr>
          <p:cNvPr id="37" name="Picture 36" descr="DSC_0022.jpg"/>
          <p:cNvPicPr>
            <a:picLocks noChangeAspect="1"/>
          </p:cNvPicPr>
          <p:nvPr/>
        </p:nvPicPr>
        <p:blipFill>
          <a:blip r:embed="rId10" cstate="print"/>
          <a:srcRect l="7885" r="23769"/>
          <a:stretch>
            <a:fillRect/>
          </a:stretch>
        </p:blipFill>
        <p:spPr>
          <a:xfrm>
            <a:off x="642918" y="2214546"/>
            <a:ext cx="1857388" cy="1800000"/>
          </a:xfrm>
          <a:prstGeom prst="rect">
            <a:avLst/>
          </a:prstGeom>
        </p:spPr>
      </p:pic>
      <p:pic>
        <p:nvPicPr>
          <p:cNvPr id="20" name="Picture 19" descr="DSC_0010.jp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3286124" y="5629520"/>
            <a:ext cx="2941569" cy="1800000"/>
          </a:xfrm>
          <a:prstGeom prst="rect">
            <a:avLst/>
          </a:prstGeom>
        </p:spPr>
      </p:pic>
      <p:pic>
        <p:nvPicPr>
          <p:cNvPr id="38" name="Picture 37" descr="DSC_0033.jpg"/>
          <p:cNvPicPr>
            <a:picLocks noChangeAspect="1"/>
          </p:cNvPicPr>
          <p:nvPr/>
        </p:nvPicPr>
        <p:blipFill>
          <a:blip r:embed="rId12" cstate="print"/>
          <a:srcRect l="10514" r="21141"/>
          <a:stretch>
            <a:fillRect/>
          </a:stretch>
        </p:blipFill>
        <p:spPr>
          <a:xfrm>
            <a:off x="4357694" y="3929058"/>
            <a:ext cx="1857388" cy="1800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Metropolitan" id="{4C5440D6-04D2-4954-96CF-F251137069B2}" vid="{79CFCA13-9412-4290-BB4B-85112F88857B}"/>
    </a:ext>
  </a:extLst>
</a:theme>
</file>

<file path=ppt/theme/theme2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etropolitan">
    <a:dk1>
      <a:sysClr val="windowText" lastClr="000000"/>
    </a:dk1>
    <a:lt1>
      <a:sysClr val="window" lastClr="FFFFFF"/>
    </a:lt1>
    <a:dk2>
      <a:srgbClr val="162F33"/>
    </a:dk2>
    <a:lt2>
      <a:srgbClr val="EAF0E0"/>
    </a:lt2>
    <a:accent1>
      <a:srgbClr val="50B4C8"/>
    </a:accent1>
    <a:accent2>
      <a:srgbClr val="A8B97F"/>
    </a:accent2>
    <a:accent3>
      <a:srgbClr val="9B9256"/>
    </a:accent3>
    <a:accent4>
      <a:srgbClr val="657689"/>
    </a:accent4>
    <a:accent5>
      <a:srgbClr val="7A855D"/>
    </a:accent5>
    <a:accent6>
      <a:srgbClr val="84AC9D"/>
    </a:accent6>
    <a:hlink>
      <a:srgbClr val="2370CD"/>
    </a:hlink>
    <a:folHlink>
      <a:srgbClr val="877589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TM03457491[[fn=Metropolitan]]</Template>
  <TotalTime>1869</TotalTime>
  <Words>65</Words>
  <Application>Microsoft Office PowerPoint</Application>
  <PresentationFormat>On-screen Show (4:3)</PresentationFormat>
  <Paragraphs>8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Metropolitan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ภาพนิ่ง 1</dc:title>
  <dc:creator>DMR220515</dc:creator>
  <cp:lastModifiedBy>kloyPC</cp:lastModifiedBy>
  <cp:revision>157</cp:revision>
  <dcterms:created xsi:type="dcterms:W3CDTF">2016-03-10T09:10:44Z</dcterms:created>
  <dcterms:modified xsi:type="dcterms:W3CDTF">2017-05-22T09:55:38Z</dcterms:modified>
</cp:coreProperties>
</file>